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266267" y="2164850"/>
            <a:ext cx="6403726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b="1" dirty="0"/>
              <a:t>يتم </a:t>
            </a:r>
            <a:r>
              <a:rPr lang="ar-AE" b="1" dirty="0" smtClean="0"/>
              <a:t>تقسيم </a:t>
            </a:r>
            <a:r>
              <a:rPr lang="ar-AE" b="1" dirty="0"/>
              <a:t>الطلاب الى مجموعتين مجموعة (أ ) و مجموعة (ب ) </a:t>
            </a:r>
          </a:p>
          <a:p>
            <a:pPr algn="ctr" rtl="1">
              <a:lnSpc>
                <a:spcPct val="250000"/>
              </a:lnSpc>
            </a:pPr>
            <a:r>
              <a:rPr lang="ar-AE" b="1" dirty="0"/>
              <a:t>- </a:t>
            </a:r>
            <a:r>
              <a:rPr lang="ar-AE" b="1" u="sng" dirty="0">
                <a:solidFill>
                  <a:srgbClr val="FF0000"/>
                </a:solidFill>
              </a:rPr>
              <a:t>طلاب مجموعة ( أ) </a:t>
            </a:r>
            <a:r>
              <a:rPr lang="ar-AE" b="1" dirty="0"/>
              <a:t>يعبرون عن مشاعرهم من خلال ( </a:t>
            </a:r>
            <a:r>
              <a:rPr lang="ar-AE" b="1" dirty="0">
                <a:solidFill>
                  <a:srgbClr val="FF0000"/>
                </a:solidFill>
              </a:rPr>
              <a:t>التعبير اللفظي </a:t>
            </a:r>
            <a:r>
              <a:rPr lang="ar-AE" b="1" dirty="0"/>
              <a:t>) </a:t>
            </a:r>
          </a:p>
          <a:p>
            <a:pPr algn="ctr" rtl="1">
              <a:lnSpc>
                <a:spcPct val="250000"/>
              </a:lnSpc>
            </a:pPr>
            <a:r>
              <a:rPr lang="ar-AE" b="1" dirty="0"/>
              <a:t>- </a:t>
            </a:r>
            <a:r>
              <a:rPr lang="ar-AE" b="1" u="sng" dirty="0">
                <a:solidFill>
                  <a:schemeClr val="accent3"/>
                </a:solidFill>
              </a:rPr>
              <a:t>طلاب مجموعة (ب) </a:t>
            </a:r>
            <a:r>
              <a:rPr lang="ar-AE" b="1" dirty="0"/>
              <a:t>يعبرون عن مشاعرهم من خلال ( </a:t>
            </a:r>
            <a:r>
              <a:rPr lang="ar-AE" b="1" dirty="0">
                <a:solidFill>
                  <a:schemeClr val="accent3"/>
                </a:solidFill>
              </a:rPr>
              <a:t>تعابير الوجه </a:t>
            </a:r>
            <a:r>
              <a:rPr lang="ar-AE" b="1" dirty="0"/>
              <a:t>) </a:t>
            </a:r>
          </a:p>
          <a:p>
            <a:pPr algn="r" rtl="1">
              <a:lnSpc>
                <a:spcPct val="250000"/>
              </a:lnSpc>
            </a:pPr>
            <a:r>
              <a:rPr lang="ar-AE" b="1" dirty="0"/>
              <a:t>يتم اختيار طالبين من المجموعتين ليصف كل طالب من المجموعة مشاعر الطالب الاخر  من خلال </a:t>
            </a:r>
            <a:r>
              <a:rPr lang="ar-AE" b="1" dirty="0" smtClean="0"/>
              <a:t>التعبير </a:t>
            </a:r>
            <a:r>
              <a:rPr lang="ar-AE" b="1" dirty="0"/>
              <a:t>اللفظي او تعبير الوجه.</a:t>
            </a:r>
            <a:endParaRPr lang="en-US" dirty="0"/>
          </a:p>
        </p:txBody>
      </p:sp>
      <p:pic>
        <p:nvPicPr>
          <p:cNvPr id="2" name="Picture 2" descr="مجموعة اطفال رسم كرتوني - رسم الحواج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92" y="2164850"/>
            <a:ext cx="4562974" cy="342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75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6</cp:revision>
  <dcterms:created xsi:type="dcterms:W3CDTF">2023-06-12T08:18:13Z</dcterms:created>
  <dcterms:modified xsi:type="dcterms:W3CDTF">2023-09-11T10:25:16Z</dcterms:modified>
</cp:coreProperties>
</file>